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D7598-8AEC-441B-A7C7-0A0DFF486B46}" type="datetimeFigureOut">
              <a:rPr lang="fa-IR" smtClean="0"/>
              <a:t>1441/11/05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C956E-16A5-4B1F-8043-3A3A45B88DBA}" type="slidenum">
              <a:rPr lang="fa-IR" smtClean="0"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D7598-8AEC-441B-A7C7-0A0DFF486B46}" type="datetimeFigureOut">
              <a:rPr lang="fa-IR" smtClean="0"/>
              <a:t>1441/11/05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C956E-16A5-4B1F-8043-3A3A45B88DBA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D7598-8AEC-441B-A7C7-0A0DFF486B46}" type="datetimeFigureOut">
              <a:rPr lang="fa-IR" smtClean="0"/>
              <a:t>1441/11/05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C956E-16A5-4B1F-8043-3A3A45B88DBA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D7598-8AEC-441B-A7C7-0A0DFF486B46}" type="datetimeFigureOut">
              <a:rPr lang="fa-IR" smtClean="0"/>
              <a:t>1441/11/05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C956E-16A5-4B1F-8043-3A3A45B88DBA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D7598-8AEC-441B-A7C7-0A0DFF486B46}" type="datetimeFigureOut">
              <a:rPr lang="fa-IR" smtClean="0"/>
              <a:t>1441/11/05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C956E-16A5-4B1F-8043-3A3A45B88DBA}" type="slidenum">
              <a:rPr lang="fa-IR" smtClean="0"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D7598-8AEC-441B-A7C7-0A0DFF486B46}" type="datetimeFigureOut">
              <a:rPr lang="fa-IR" smtClean="0"/>
              <a:t>1441/11/05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C956E-16A5-4B1F-8043-3A3A45B88DBA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D7598-8AEC-441B-A7C7-0A0DFF486B46}" type="datetimeFigureOut">
              <a:rPr lang="fa-IR" smtClean="0"/>
              <a:t>1441/11/05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C956E-16A5-4B1F-8043-3A3A45B88DBA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D7598-8AEC-441B-A7C7-0A0DFF486B46}" type="datetimeFigureOut">
              <a:rPr lang="fa-IR" smtClean="0"/>
              <a:t>1441/11/05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C956E-16A5-4B1F-8043-3A3A45B88DBA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D7598-8AEC-441B-A7C7-0A0DFF486B46}" type="datetimeFigureOut">
              <a:rPr lang="fa-IR" smtClean="0"/>
              <a:t>1441/11/05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C956E-16A5-4B1F-8043-3A3A45B88DBA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D7598-8AEC-441B-A7C7-0A0DFF486B46}" type="datetimeFigureOut">
              <a:rPr lang="fa-IR" smtClean="0"/>
              <a:t>1441/11/05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C956E-16A5-4B1F-8043-3A3A45B88DBA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D7598-8AEC-441B-A7C7-0A0DFF486B46}" type="datetimeFigureOut">
              <a:rPr lang="fa-IR" smtClean="0"/>
              <a:t>1441/11/05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31C956E-16A5-4B1F-8043-3A3A45B88DBA}" type="slidenum">
              <a:rPr lang="fa-IR" smtClean="0"/>
              <a:t>‹#›</a:t>
            </a:fld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8D7598-8AEC-441B-A7C7-0A0DFF486B46}" type="datetimeFigureOut">
              <a:rPr lang="fa-IR" smtClean="0"/>
              <a:t>1441/11/05</a:t>
            </a:fld>
            <a:endParaRPr lang="fa-I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1C956E-16A5-4B1F-8043-3A3A45B88DBA}" type="slidenum">
              <a:rPr lang="fa-IR" smtClean="0"/>
              <a:t>‹#›</a:t>
            </a:fld>
            <a:endParaRPr lang="fa-I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404664"/>
            <a:ext cx="7848872" cy="864095"/>
          </a:xfrm>
        </p:spPr>
        <p:txBody>
          <a:bodyPr>
            <a:normAutofit/>
          </a:bodyPr>
          <a:lstStyle/>
          <a:p>
            <a:r>
              <a:rPr lang="en-US" dirty="0" smtClean="0"/>
              <a:t>Convert UTM to Lat. Long. </a:t>
            </a:r>
            <a:endParaRPr lang="fa-I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340768"/>
            <a:ext cx="57721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16832"/>
            <a:ext cx="68961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704088"/>
            <a:ext cx="7416824" cy="7806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AutocadUTM.exe</a:t>
            </a:r>
            <a:endParaRPr lang="fa-I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9262"/>
            <a:ext cx="9144000" cy="544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6012668" cy="1008112"/>
          </a:xfrm>
        </p:spPr>
        <p:txBody>
          <a:bodyPr/>
          <a:lstStyle/>
          <a:p>
            <a:r>
              <a:rPr lang="en-US" dirty="0" smtClean="0"/>
              <a:t>Click to Get ACAD</a:t>
            </a:r>
            <a:endParaRPr lang="fa-IR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46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" y="1340767"/>
            <a:ext cx="9132168" cy="544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620688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/>
              <a:t>Click to UTM to LAT LONG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 Convert </a:t>
            </a:r>
            <a:r>
              <a:rPr lang="en-US" dirty="0" err="1" smtClean="0"/>
              <a:t>Cordinate</a:t>
            </a:r>
            <a:r>
              <a:rPr lang="en-US" dirty="0" smtClean="0"/>
              <a:t> in ACAD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717553"/>
            <a:ext cx="9289032" cy="510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550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" y="1268760"/>
            <a:ext cx="9022642" cy="55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5291" y="571835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/>
              <a:t>Click to LAT LONG for Convert to UTM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6712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Download from egocad.com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66875"/>
            <a:ext cx="7704856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2566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</TotalTime>
  <Words>34</Words>
  <Application>Microsoft Office PowerPoint</Application>
  <PresentationFormat>On-screen Show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Flow</vt:lpstr>
      <vt:lpstr>Convert UTM to Lat. Long. </vt:lpstr>
      <vt:lpstr>AutocadUTM.exe</vt:lpstr>
      <vt:lpstr>Click to Get ACAD</vt:lpstr>
      <vt:lpstr>PowerPoint Presentation</vt:lpstr>
      <vt:lpstr>See Convert Cordinate in ACAD</vt:lpstr>
      <vt:lpstr>PowerPoint Presentation</vt:lpstr>
      <vt:lpstr>Download from egocad.com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Convert UTM to Lat. Long.</dc:title>
  <dc:creator>Majdabadi</dc:creator>
  <cp:lastModifiedBy>Nima</cp:lastModifiedBy>
  <cp:revision>11</cp:revision>
  <dcterms:created xsi:type="dcterms:W3CDTF">2020-06-24T11:23:49Z</dcterms:created>
  <dcterms:modified xsi:type="dcterms:W3CDTF">2020-06-25T21:06:29Z</dcterms:modified>
</cp:coreProperties>
</file>