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F211E9-39A2-4599-A00E-D0646FA8A75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F4E86F-BAF1-4CF8-8838-6C4F41874D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EGOUT, Sewer Design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3863" r="10417" b="-2620"/>
          <a:stretch/>
        </p:blipFill>
        <p:spPr bwMode="auto">
          <a:xfrm>
            <a:off x="457200" y="2438400"/>
            <a:ext cx="8142502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80301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Egocad.com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err="1" smtClean="0"/>
              <a:t>gelv</a:t>
            </a:r>
            <a:r>
              <a:rPr lang="en-US" dirty="0" smtClean="0"/>
              <a:t> for set </a:t>
            </a:r>
            <a:r>
              <a:rPr lang="en-US" dirty="0" err="1" smtClean="0"/>
              <a:t>elv</a:t>
            </a:r>
            <a:r>
              <a:rPr lang="en-US" dirty="0" smtClean="0"/>
              <a:t> to sewer lines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02" y="1167924"/>
            <a:ext cx="640842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7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 err="1" smtClean="0"/>
              <a:t>lyer</a:t>
            </a:r>
            <a:r>
              <a:rPr lang="en-US" dirty="0" smtClean="0"/>
              <a:t> area-</a:t>
            </a:r>
            <a:r>
              <a:rPr lang="en-US" dirty="0" err="1" smtClean="0"/>
              <a:t>desity</a:t>
            </a:r>
            <a:r>
              <a:rPr lang="en-US" dirty="0" smtClean="0"/>
              <a:t> to current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58069"/>
            <a:ext cx="7521575" cy="32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9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area zone line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72018"/>
            <a:ext cx="7521575" cy="30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6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7640" cy="548640"/>
          </a:xfrm>
        </p:spPr>
        <p:txBody>
          <a:bodyPr/>
          <a:lstStyle/>
          <a:p>
            <a:r>
              <a:rPr lang="en-US" dirty="0" smtClean="0"/>
              <a:t>Click to region for sewer area definition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83050"/>
            <a:ext cx="7712075" cy="34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0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getdata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5" y="1100138"/>
            <a:ext cx="7422094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5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92440" cy="548640"/>
          </a:xfrm>
        </p:spPr>
        <p:txBody>
          <a:bodyPr/>
          <a:lstStyle/>
          <a:p>
            <a:r>
              <a:rPr lang="en-US" dirty="0" smtClean="0"/>
              <a:t>Click on project criteria and set </a:t>
            </a:r>
            <a:r>
              <a:rPr lang="en-US" dirty="0" err="1" smtClean="0"/>
              <a:t>mincover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78447"/>
            <a:ext cx="7521575" cy="34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solve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21873"/>
            <a:ext cx="7521575" cy="33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812925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0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profile design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6" y="1100138"/>
            <a:ext cx="709933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3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SDF-slope defined by user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72" y="1221264"/>
            <a:ext cx="688848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 Start for connect to </a:t>
            </a:r>
            <a:r>
              <a:rPr lang="en-US" dirty="0" err="1" smtClean="0"/>
              <a:t>Autocad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50639"/>
            <a:ext cx="7521575" cy="32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4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DDF, Diameter defined by user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19016"/>
            <a:ext cx="7521575" cy="354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1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station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70384"/>
            <a:ext cx="7521575" cy="32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7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slope for selection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0" y="1100138"/>
            <a:ext cx="712188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0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menu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901825"/>
            <a:ext cx="74739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9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plan and profile in </a:t>
            </a:r>
            <a:r>
              <a:rPr lang="en-US" dirty="0" err="1" smtClean="0"/>
              <a:t>autocad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60" y="1100138"/>
            <a:ext cx="6578104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0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profile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87" y="1100138"/>
            <a:ext cx="633925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 as sewer in </a:t>
            </a:r>
            <a:r>
              <a:rPr lang="en-US" dirty="0" err="1" smtClean="0"/>
              <a:t>Autocad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" y="1228884"/>
            <a:ext cx="7025640" cy="332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5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dirty="0" err="1" smtClean="0"/>
              <a:t>Endblock</a:t>
            </a:r>
            <a:r>
              <a:rPr lang="en-US" dirty="0" smtClean="0"/>
              <a:t> on endpoint(s)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71" y="1100138"/>
            <a:ext cx="502188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3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edit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12853"/>
            <a:ext cx="7521575" cy="35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7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Match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9" y="1100138"/>
            <a:ext cx="6923286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5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bylen</a:t>
            </a:r>
            <a:r>
              <a:rPr lang="en-US" dirty="0" smtClean="0"/>
              <a:t> for set lateral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8" y="1100138"/>
            <a:ext cx="668092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err="1" smtClean="0"/>
              <a:t>mhname</a:t>
            </a:r>
            <a:r>
              <a:rPr lang="en-US" dirty="0" smtClean="0"/>
              <a:t> for manhole name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0" y="1100138"/>
            <a:ext cx="677410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err="1" smtClean="0"/>
              <a:t>elvset</a:t>
            </a:r>
            <a:r>
              <a:rPr lang="en-US" dirty="0" smtClean="0"/>
              <a:t> for </a:t>
            </a:r>
            <a:r>
              <a:rPr lang="en-US" dirty="0" err="1" smtClean="0"/>
              <a:t>grund</a:t>
            </a:r>
            <a:r>
              <a:rPr lang="en-US" dirty="0" smtClean="0"/>
              <a:t> elevation 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873250"/>
            <a:ext cx="63690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32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</TotalTime>
  <Words>120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EGOUT, Sewer Design Software</vt:lpstr>
      <vt:lpstr>Click on  Start for connect to Autocad</vt:lpstr>
      <vt:lpstr>Draw Line as sewer in Autocad</vt:lpstr>
      <vt:lpstr>Insert Endblock on endpoint(s)</vt:lpstr>
      <vt:lpstr>Click on edit</vt:lpstr>
      <vt:lpstr>Click on Match</vt:lpstr>
      <vt:lpstr>Click to bylen for set lateral</vt:lpstr>
      <vt:lpstr>Click on mhname for manhole name</vt:lpstr>
      <vt:lpstr>Click on elvset for grund elevation set</vt:lpstr>
      <vt:lpstr>Click on gelv for set elv to sewer lines</vt:lpstr>
      <vt:lpstr>Set lyer area-desity to current</vt:lpstr>
      <vt:lpstr>Draw area zone line </vt:lpstr>
      <vt:lpstr>Click to region for sewer area definition</vt:lpstr>
      <vt:lpstr>Click to getdata</vt:lpstr>
      <vt:lpstr>Click on project criteria and set mincover</vt:lpstr>
      <vt:lpstr>Click on solve</vt:lpstr>
      <vt:lpstr>Click on view</vt:lpstr>
      <vt:lpstr>On profile design</vt:lpstr>
      <vt:lpstr>SDF-slope defined by user</vt:lpstr>
      <vt:lpstr>DDF, Diameter defined by user</vt:lpstr>
      <vt:lpstr>Lift station</vt:lpstr>
      <vt:lpstr>Mean slope for selection</vt:lpstr>
      <vt:lpstr>Top menu </vt:lpstr>
      <vt:lpstr>Draw plan and profile in autocad</vt:lpstr>
      <vt:lpstr>Plan and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EGOUT, Sewer Design Software</dc:title>
  <dc:creator>Nima</dc:creator>
  <cp:lastModifiedBy>Nima</cp:lastModifiedBy>
  <cp:revision>10</cp:revision>
  <dcterms:created xsi:type="dcterms:W3CDTF">2020-08-22T05:27:06Z</dcterms:created>
  <dcterms:modified xsi:type="dcterms:W3CDTF">2020-08-22T07:14:14Z</dcterms:modified>
</cp:coreProperties>
</file>