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73" r:id="rId3"/>
    <p:sldId id="275" r:id="rId4"/>
    <p:sldId id="276" r:id="rId5"/>
    <p:sldId id="257" r:id="rId6"/>
    <p:sldId id="261" r:id="rId7"/>
    <p:sldId id="258" r:id="rId8"/>
    <p:sldId id="279" r:id="rId9"/>
    <p:sldId id="280" r:id="rId10"/>
    <p:sldId id="259" r:id="rId11"/>
    <p:sldId id="270" r:id="rId12"/>
    <p:sldId id="263" r:id="rId13"/>
    <p:sldId id="277" r:id="rId14"/>
    <p:sldId id="264" r:id="rId15"/>
    <p:sldId id="265" r:id="rId16"/>
    <p:sldId id="266" r:id="rId17"/>
    <p:sldId id="278" r:id="rId18"/>
    <p:sldId id="267" r:id="rId19"/>
    <p:sldId id="268" r:id="rId20"/>
    <p:sldId id="269" r:id="rId21"/>
    <p:sldId id="271" r:id="rId22"/>
    <p:sldId id="274" r:id="rId23"/>
    <p:sldId id="272" r:id="rId2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297-DF2D-47FC-BEAC-DCC3B67DED2A}" type="datetimeFigureOut">
              <a:rPr lang="fa-IR" smtClean="0"/>
              <a:pPr/>
              <a:t>03/01/1444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583-5118-40F6-A31D-78B32351D9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297-DF2D-47FC-BEAC-DCC3B67DED2A}" type="datetimeFigureOut">
              <a:rPr lang="fa-IR" smtClean="0"/>
              <a:pPr/>
              <a:t>03/01/1444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583-5118-40F6-A31D-78B32351D9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297-DF2D-47FC-BEAC-DCC3B67DED2A}" type="datetimeFigureOut">
              <a:rPr lang="fa-IR" smtClean="0"/>
              <a:pPr/>
              <a:t>03/01/1444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583-5118-40F6-A31D-78B32351D9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297-DF2D-47FC-BEAC-DCC3B67DED2A}" type="datetimeFigureOut">
              <a:rPr lang="fa-IR" smtClean="0"/>
              <a:pPr/>
              <a:t>03/01/1444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583-5118-40F6-A31D-78B32351D9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297-DF2D-47FC-BEAC-DCC3B67DED2A}" type="datetimeFigureOut">
              <a:rPr lang="fa-IR" smtClean="0"/>
              <a:pPr/>
              <a:t>03/01/1444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583-5118-40F6-A31D-78B32351D9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297-DF2D-47FC-BEAC-DCC3B67DED2A}" type="datetimeFigureOut">
              <a:rPr lang="fa-IR" smtClean="0"/>
              <a:pPr/>
              <a:t>03/01/1444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583-5118-40F6-A31D-78B32351D9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297-DF2D-47FC-BEAC-DCC3B67DED2A}" type="datetimeFigureOut">
              <a:rPr lang="fa-IR" smtClean="0"/>
              <a:pPr/>
              <a:t>03/01/1444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583-5118-40F6-A31D-78B32351D9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297-DF2D-47FC-BEAC-DCC3B67DED2A}" type="datetimeFigureOut">
              <a:rPr lang="fa-IR" smtClean="0"/>
              <a:pPr/>
              <a:t>03/01/1444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583-5118-40F6-A31D-78B32351D9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297-DF2D-47FC-BEAC-DCC3B67DED2A}" type="datetimeFigureOut">
              <a:rPr lang="fa-IR" smtClean="0"/>
              <a:pPr/>
              <a:t>03/01/1444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583-5118-40F6-A31D-78B32351D9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297-DF2D-47FC-BEAC-DCC3B67DED2A}" type="datetimeFigureOut">
              <a:rPr lang="fa-IR" smtClean="0"/>
              <a:pPr/>
              <a:t>03/01/1444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583-5118-40F6-A31D-78B32351D9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B297-DF2D-47FC-BEAC-DCC3B67DED2A}" type="datetimeFigureOut">
              <a:rPr lang="fa-IR" smtClean="0"/>
              <a:pPr/>
              <a:t>03/01/1444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7D5583-5118-40F6-A31D-78B32351D92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89B297-DF2D-47FC-BEAC-DCC3B67DED2A}" type="datetimeFigureOut">
              <a:rPr lang="fa-IR" smtClean="0"/>
              <a:pPr/>
              <a:t>03/01/1444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7D5583-5118-40F6-A31D-78B32351D926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Easy Draw Profile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By </a:t>
            </a:r>
            <a:r>
              <a:rPr lang="en-US" dirty="0" err="1" smtClean="0"/>
              <a:t>Mojtaba</a:t>
            </a:r>
            <a:r>
              <a:rPr lang="en-US" dirty="0" smtClean="0"/>
              <a:t> </a:t>
            </a:r>
            <a:r>
              <a:rPr lang="en-US" dirty="0" err="1" smtClean="0"/>
              <a:t>Mamodi</a:t>
            </a:r>
            <a:r>
              <a:rPr lang="en-US" dirty="0" smtClean="0"/>
              <a:t> </a:t>
            </a:r>
            <a:r>
              <a:rPr lang="en-US" dirty="0" err="1" smtClean="0"/>
              <a:t>Majdabadi</a:t>
            </a:r>
            <a:endParaRPr lang="fa-I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4752528" cy="412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38"/>
            <a:ext cx="124301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967262" cy="452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967262" cy="452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950762" cy="486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885754" cy="477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7920880" cy="429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4288"/>
            <a:ext cx="79914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447806" cy="44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8883106" cy="486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59626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524328" cy="407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599022" cy="432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4" y="838200"/>
            <a:ext cx="7493729" cy="561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136" y="2967335"/>
            <a:ext cx="79497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Enjoy with Easy Draw Profile!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09638"/>
            <a:ext cx="56388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4960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8725"/>
            <a:ext cx="822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44" y="1124745"/>
            <a:ext cx="886744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8"/>
            <a:ext cx="1271587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700088"/>
            <a:ext cx="8751577" cy="560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7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3" y="1203241"/>
            <a:ext cx="845230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19472"/>
            <a:ext cx="84523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U can select plan of sewer by select as </a:t>
            </a:r>
            <a:r>
              <a:rPr lang="en-US" sz="2400" dirty="0" err="1" smtClean="0">
                <a:solidFill>
                  <a:srgbClr val="0070C0"/>
                </a:solidFill>
              </a:rPr>
              <a:t>Plines</a:t>
            </a:r>
            <a:r>
              <a:rPr lang="en-US" sz="2400" dirty="0" smtClean="0">
                <a:solidFill>
                  <a:srgbClr val="0070C0"/>
                </a:solidFill>
              </a:rPr>
              <a:t> from AutoCAD </a:t>
            </a:r>
            <a:endParaRPr lang="fa-I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32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25</Words>
  <Application>Microsoft Office PowerPoint</Application>
  <PresentationFormat>On-screen Show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Easy Draw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Draw Profile</dc:title>
  <dc:creator>Majdabadi</dc:creator>
  <cp:lastModifiedBy>Majdabadi</cp:lastModifiedBy>
  <cp:revision>10</cp:revision>
  <dcterms:created xsi:type="dcterms:W3CDTF">2022-02-21T13:29:27Z</dcterms:created>
  <dcterms:modified xsi:type="dcterms:W3CDTF">2022-07-31T05:10:24Z</dcterms:modified>
</cp:coreProperties>
</file>