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65F2-B43E-4757-A1C9-6F3483587CC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3274-4DB1-4BA1-BBC1-FCE036FC9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65F2-B43E-4757-A1C9-6F3483587CC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3274-4DB1-4BA1-BBC1-FCE036FC9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65F2-B43E-4757-A1C9-6F3483587CC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3274-4DB1-4BA1-BBC1-FCE036FC9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65F2-B43E-4757-A1C9-6F3483587CC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3274-4DB1-4BA1-BBC1-FCE036FC9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65F2-B43E-4757-A1C9-6F3483587CC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3274-4DB1-4BA1-BBC1-FCE036FC9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65F2-B43E-4757-A1C9-6F3483587CC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3274-4DB1-4BA1-BBC1-FCE036FC9F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65F2-B43E-4757-A1C9-6F3483587CC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3274-4DB1-4BA1-BBC1-FCE036FC9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65F2-B43E-4757-A1C9-6F3483587CC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3274-4DB1-4BA1-BBC1-FCE036FC9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65F2-B43E-4757-A1C9-6F3483587CC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3274-4DB1-4BA1-BBC1-FCE036FC9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65F2-B43E-4757-A1C9-6F3483587CC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C83274-4DB1-4BA1-BBC1-FCE036FC9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65F2-B43E-4757-A1C9-6F3483587CC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3274-4DB1-4BA1-BBC1-FCE036FC9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E3F65F2-B43E-4757-A1C9-6F3483587CC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0C83274-4DB1-4BA1-BBC1-FCE036FC9F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69815" y="885741"/>
            <a:ext cx="5648623" cy="1204306"/>
          </a:xfrm>
        </p:spPr>
        <p:txBody>
          <a:bodyPr/>
          <a:lstStyle/>
          <a:p>
            <a:r>
              <a:rPr lang="fa-IR" dirty="0" smtClean="0"/>
              <a:t>برنامه ترسیم پروفیل شبکه فاضلاب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915751" y="1433951"/>
            <a:ext cx="6669299" cy="1225711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EGOUT-ASBUILT</a:t>
            </a:r>
            <a:br>
              <a:rPr lang="en-US" sz="3200" b="1" dirty="0" smtClean="0"/>
            </a:br>
            <a:r>
              <a:rPr lang="en-US" sz="3200" b="1" dirty="0" smtClean="0"/>
              <a:t>EGOAS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11184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3823" cy="6741368"/>
          </a:xfrm>
        </p:spPr>
      </p:pic>
    </p:spTree>
    <p:extLst>
      <p:ext uri="{BB962C8B-B14F-4D97-AF65-F5344CB8AC3E}">
        <p14:creationId xmlns:p14="http://schemas.microsoft.com/office/powerpoint/2010/main" val="2125560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3825" cy="6741368"/>
          </a:xfrm>
        </p:spPr>
      </p:pic>
    </p:spTree>
    <p:extLst>
      <p:ext uri="{BB962C8B-B14F-4D97-AF65-F5344CB8AC3E}">
        <p14:creationId xmlns:p14="http://schemas.microsoft.com/office/powerpoint/2010/main" val="2562516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5" y="13166"/>
            <a:ext cx="9076064" cy="6728202"/>
          </a:xfrm>
        </p:spPr>
      </p:pic>
    </p:spTree>
    <p:extLst>
      <p:ext uri="{BB962C8B-B14F-4D97-AF65-F5344CB8AC3E}">
        <p14:creationId xmlns:p14="http://schemas.microsoft.com/office/powerpoint/2010/main" val="4081316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316"/>
            <a:ext cx="9141464" cy="6776684"/>
          </a:xfrm>
        </p:spPr>
      </p:pic>
    </p:spTree>
    <p:extLst>
      <p:ext uri="{BB962C8B-B14F-4D97-AF65-F5344CB8AC3E}">
        <p14:creationId xmlns:p14="http://schemas.microsoft.com/office/powerpoint/2010/main" val="3239612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6"/>
            <a:ext cx="9092547" cy="6740421"/>
          </a:xfrm>
        </p:spPr>
      </p:pic>
    </p:spTree>
    <p:extLst>
      <p:ext uri="{BB962C8B-B14F-4D97-AF65-F5344CB8AC3E}">
        <p14:creationId xmlns:p14="http://schemas.microsoft.com/office/powerpoint/2010/main" val="4244699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24"/>
            <a:ext cx="9036496" cy="6702478"/>
          </a:xfrm>
        </p:spPr>
      </p:pic>
    </p:spTree>
    <p:extLst>
      <p:ext uri="{BB962C8B-B14F-4D97-AF65-F5344CB8AC3E}">
        <p14:creationId xmlns:p14="http://schemas.microsoft.com/office/powerpoint/2010/main" val="3045737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6"/>
            <a:ext cx="9081148" cy="6731971"/>
          </a:xfrm>
        </p:spPr>
      </p:pic>
    </p:spTree>
    <p:extLst>
      <p:ext uri="{BB962C8B-B14F-4D97-AF65-F5344CB8AC3E}">
        <p14:creationId xmlns:p14="http://schemas.microsoft.com/office/powerpoint/2010/main" val="1862559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78"/>
            <a:ext cx="9239178" cy="6849121"/>
          </a:xfrm>
        </p:spPr>
      </p:pic>
    </p:spTree>
    <p:extLst>
      <p:ext uri="{BB962C8B-B14F-4D97-AF65-F5344CB8AC3E}">
        <p14:creationId xmlns:p14="http://schemas.microsoft.com/office/powerpoint/2010/main" val="3640282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6688" cy="6669360"/>
          </a:xfrm>
        </p:spPr>
      </p:pic>
    </p:spTree>
    <p:extLst>
      <p:ext uri="{BB962C8B-B14F-4D97-AF65-F5344CB8AC3E}">
        <p14:creationId xmlns:p14="http://schemas.microsoft.com/office/powerpoint/2010/main" val="351849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6" y="35388"/>
            <a:ext cx="9046087" cy="6705980"/>
          </a:xfrm>
        </p:spPr>
      </p:pic>
    </p:spTree>
    <p:extLst>
      <p:ext uri="{BB962C8B-B14F-4D97-AF65-F5344CB8AC3E}">
        <p14:creationId xmlns:p14="http://schemas.microsoft.com/office/powerpoint/2010/main" val="2026843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" y="260649"/>
            <a:ext cx="9169216" cy="631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69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78"/>
            <a:ext cx="9070112" cy="6723790"/>
          </a:xfrm>
        </p:spPr>
      </p:pic>
    </p:spTree>
    <p:extLst>
      <p:ext uri="{BB962C8B-B14F-4D97-AF65-F5344CB8AC3E}">
        <p14:creationId xmlns:p14="http://schemas.microsoft.com/office/powerpoint/2010/main" val="1516419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1" y="0"/>
            <a:ext cx="9108379" cy="6752158"/>
          </a:xfrm>
        </p:spPr>
      </p:pic>
    </p:spTree>
    <p:extLst>
      <p:ext uri="{BB962C8B-B14F-4D97-AF65-F5344CB8AC3E}">
        <p14:creationId xmlns:p14="http://schemas.microsoft.com/office/powerpoint/2010/main" val="1996087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" y="25508"/>
            <a:ext cx="9059414" cy="6715859"/>
          </a:xfrm>
        </p:spPr>
      </p:pic>
    </p:spTree>
    <p:extLst>
      <p:ext uri="{BB962C8B-B14F-4D97-AF65-F5344CB8AC3E}">
        <p14:creationId xmlns:p14="http://schemas.microsoft.com/office/powerpoint/2010/main" val="489926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1156" cy="6858000"/>
          </a:xfrm>
        </p:spPr>
      </p:pic>
    </p:spTree>
    <p:extLst>
      <p:ext uri="{BB962C8B-B14F-4D97-AF65-F5344CB8AC3E}">
        <p14:creationId xmlns:p14="http://schemas.microsoft.com/office/powerpoint/2010/main" val="3492487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7" y="0"/>
            <a:ext cx="9119563" cy="6760448"/>
          </a:xfrm>
        </p:spPr>
      </p:pic>
    </p:spTree>
    <p:extLst>
      <p:ext uri="{BB962C8B-B14F-4D97-AF65-F5344CB8AC3E}">
        <p14:creationId xmlns:p14="http://schemas.microsoft.com/office/powerpoint/2010/main" val="1944027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9250577" cy="6857571"/>
          </a:xfrm>
        </p:spPr>
      </p:pic>
    </p:spTree>
    <p:extLst>
      <p:ext uri="{BB962C8B-B14F-4D97-AF65-F5344CB8AC3E}">
        <p14:creationId xmlns:p14="http://schemas.microsoft.com/office/powerpoint/2010/main" val="4110587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8" r="677"/>
          <a:stretch/>
        </p:blipFill>
        <p:spPr>
          <a:xfrm>
            <a:off x="-21455" y="0"/>
            <a:ext cx="9165455" cy="6669360"/>
          </a:xfrm>
        </p:spPr>
      </p:pic>
    </p:spTree>
    <p:extLst>
      <p:ext uri="{BB962C8B-B14F-4D97-AF65-F5344CB8AC3E}">
        <p14:creationId xmlns:p14="http://schemas.microsoft.com/office/powerpoint/2010/main" val="2389855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3824" cy="6741368"/>
          </a:xfrm>
        </p:spPr>
      </p:pic>
    </p:spTree>
    <p:extLst>
      <p:ext uri="{BB962C8B-B14F-4D97-AF65-F5344CB8AC3E}">
        <p14:creationId xmlns:p14="http://schemas.microsoft.com/office/powerpoint/2010/main" val="4217523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3824" cy="6741368"/>
          </a:xfrm>
        </p:spPr>
      </p:pic>
    </p:spTree>
    <p:extLst>
      <p:ext uri="{BB962C8B-B14F-4D97-AF65-F5344CB8AC3E}">
        <p14:creationId xmlns:p14="http://schemas.microsoft.com/office/powerpoint/2010/main" val="2983376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15376" cy="6858000"/>
          </a:xfrm>
        </p:spPr>
      </p:pic>
    </p:spTree>
    <p:extLst>
      <p:ext uri="{BB962C8B-B14F-4D97-AF65-F5344CB8AC3E}">
        <p14:creationId xmlns:p14="http://schemas.microsoft.com/office/powerpoint/2010/main" val="995321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73"/>
            <a:ext cx="9031682" cy="6224539"/>
          </a:xfrm>
        </p:spPr>
      </p:pic>
    </p:spTree>
    <p:extLst>
      <p:ext uri="{BB962C8B-B14F-4D97-AF65-F5344CB8AC3E}">
        <p14:creationId xmlns:p14="http://schemas.microsoft.com/office/powerpoint/2010/main" val="1058389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0" y="21345"/>
            <a:ext cx="8999270" cy="6836655"/>
          </a:xfrm>
        </p:spPr>
      </p:pic>
    </p:spTree>
    <p:extLst>
      <p:ext uri="{BB962C8B-B14F-4D97-AF65-F5344CB8AC3E}">
        <p14:creationId xmlns:p14="http://schemas.microsoft.com/office/powerpoint/2010/main" val="2697971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036496" cy="6874067"/>
          </a:xfrm>
        </p:spPr>
      </p:pic>
    </p:spTree>
    <p:extLst>
      <p:ext uri="{BB962C8B-B14F-4D97-AF65-F5344CB8AC3E}">
        <p14:creationId xmlns:p14="http://schemas.microsoft.com/office/powerpoint/2010/main" val="1280949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2" y="116632"/>
            <a:ext cx="9120867" cy="6761415"/>
          </a:xfrm>
        </p:spPr>
      </p:pic>
    </p:spTree>
    <p:extLst>
      <p:ext uri="{BB962C8B-B14F-4D97-AF65-F5344CB8AC3E}">
        <p14:creationId xmlns:p14="http://schemas.microsoft.com/office/powerpoint/2010/main" val="1352306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5" y="32404"/>
            <a:ext cx="9207443" cy="6825595"/>
          </a:xfrm>
        </p:spPr>
      </p:pic>
    </p:spTree>
    <p:extLst>
      <p:ext uri="{BB962C8B-B14F-4D97-AF65-F5344CB8AC3E}">
        <p14:creationId xmlns:p14="http://schemas.microsoft.com/office/powerpoint/2010/main" val="821297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8238"/>
            <a:ext cx="8904636" cy="6601121"/>
          </a:xfrm>
        </p:spPr>
      </p:pic>
    </p:spTree>
    <p:extLst>
      <p:ext uri="{BB962C8B-B14F-4D97-AF65-F5344CB8AC3E}">
        <p14:creationId xmlns:p14="http://schemas.microsoft.com/office/powerpoint/2010/main" val="3828696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3" y="21098"/>
            <a:ext cx="9093825" cy="6741368"/>
          </a:xfrm>
        </p:spPr>
      </p:pic>
    </p:spTree>
    <p:extLst>
      <p:ext uri="{BB962C8B-B14F-4D97-AF65-F5344CB8AC3E}">
        <p14:creationId xmlns:p14="http://schemas.microsoft.com/office/powerpoint/2010/main" val="9282204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43</TotalTime>
  <Words>6</Words>
  <Application>Microsoft Office PowerPoint</Application>
  <PresentationFormat>On-screen Show (4:3)</PresentationFormat>
  <Paragraphs>2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Angles</vt:lpstr>
      <vt:lpstr>برنامه ترسیم پروفیل شبکه فاضلاب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برنامه ترسیم پروفیل شبکه فاضلاب</dc:title>
  <dc:creator>Majdabadi</dc:creator>
  <cp:lastModifiedBy>Majdabadi</cp:lastModifiedBy>
  <cp:revision>5</cp:revision>
  <dcterms:created xsi:type="dcterms:W3CDTF">2019-10-29T14:11:42Z</dcterms:created>
  <dcterms:modified xsi:type="dcterms:W3CDTF">2019-10-29T17:11:44Z</dcterms:modified>
</cp:coreProperties>
</file>